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8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3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6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7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0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5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2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0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6B822-E9CA-40F9-A479-3FEF48774C4E}" type="datetimeFigureOut">
              <a:rPr lang="en-US" smtClean="0"/>
              <a:t>17/03/2023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7FE8F-0936-400E-B31F-0BC59EB60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8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602" y="21705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39414" y="-457200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231249"/>
            <a:ext cx="913140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000" b="1" dirty="0" smtClean="0">
                <a:ln/>
                <a:solidFill>
                  <a:schemeClr val="accent3"/>
                </a:solidFill>
              </a:rPr>
              <a:t>“</a:t>
            </a:r>
            <a:r>
              <a:rPr lang="en-US" sz="7000" b="1" dirty="0" err="1" smtClean="0">
                <a:ln/>
                <a:solidFill>
                  <a:schemeClr val="accent3"/>
                </a:solidFill>
              </a:rPr>
              <a:t>GIẢN</a:t>
            </a:r>
            <a:r>
              <a:rPr lang="en-US" sz="7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7000" b="1" dirty="0" err="1" smtClean="0">
                <a:ln/>
                <a:solidFill>
                  <a:schemeClr val="accent3"/>
                </a:solidFill>
              </a:rPr>
              <a:t>DỊ</a:t>
            </a:r>
            <a:r>
              <a:rPr lang="en-US" sz="7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7000" b="1" dirty="0" err="1" smtClean="0">
                <a:ln/>
                <a:solidFill>
                  <a:schemeClr val="accent3"/>
                </a:solidFill>
              </a:rPr>
              <a:t>VÀ</a:t>
            </a:r>
            <a:r>
              <a:rPr lang="en-US" sz="7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7000" b="1" dirty="0" err="1" smtClean="0">
                <a:ln/>
                <a:solidFill>
                  <a:schemeClr val="accent3"/>
                </a:solidFill>
              </a:rPr>
              <a:t>TIẾT</a:t>
            </a:r>
            <a:r>
              <a:rPr lang="en-US" sz="7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7000" b="1" dirty="0" err="1" smtClean="0">
                <a:ln/>
                <a:solidFill>
                  <a:schemeClr val="accent3"/>
                </a:solidFill>
              </a:rPr>
              <a:t>KIỆM</a:t>
            </a:r>
            <a:r>
              <a:rPr lang="en-US" sz="7000" b="1" dirty="0" smtClean="0">
                <a:ln/>
                <a:solidFill>
                  <a:schemeClr val="accent3"/>
                </a:solidFill>
              </a:rPr>
              <a:t>”</a:t>
            </a:r>
            <a:endParaRPr lang="en-US" sz="70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1" y="341950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36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2023-02-09T02:20:26Z</dcterms:created>
  <dcterms:modified xsi:type="dcterms:W3CDTF">2023-03-17T03:59:56Z</dcterms:modified>
</cp:coreProperties>
</file>